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jonf81P/pXzPDUF/Cf0xYM6Tw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c1b9e900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c1b9e90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50">
                <a:solidFill>
                  <a:srgbClr val="01B1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United Kingdom</a:t>
            </a:r>
            <a:endParaRPr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50">
                <a:solidFill>
                  <a:srgbClr val="01B1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b="1" lang="en-US" sz="1350">
                <a:solidFill>
                  <a:srgbClr val="7228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 Africa</a:t>
            </a:r>
            <a:endParaRPr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a906092be_2_2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a906092be_2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c1b9e9005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c1b9e900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a906092b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a906092b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a902ad374_0_8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a902ad374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c1b9e9005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c1b9e900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c1b9e9005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c1b9e900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DAC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5" Type="http://schemas.openxmlformats.org/officeDocument/2006/relationships/image" Target="../media/image13.jpg"/><Relationship Id="rId6" Type="http://schemas.openxmlformats.org/officeDocument/2006/relationships/image" Target="../media/image12.jpg"/><Relationship Id="rId7" Type="http://schemas.openxmlformats.org/officeDocument/2006/relationships/image" Target="../media/image11.jpg"/><Relationship Id="rId8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c1b9e9005_1_0"/>
          <p:cNvSpPr txBox="1"/>
          <p:nvPr>
            <p:ph type="title"/>
          </p:nvPr>
        </p:nvSpPr>
        <p:spPr>
          <a:xfrm>
            <a:off x="682500" y="75075"/>
            <a:ext cx="10827000" cy="820200"/>
          </a:xfrm>
          <a:prstGeom prst="rect">
            <a:avLst/>
          </a:prstGeom>
          <a:ln cap="rnd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San Luis Valley, Colorado</a:t>
            </a:r>
            <a:endParaRPr/>
          </a:p>
        </p:txBody>
      </p:sp>
      <p:sp>
        <p:nvSpPr>
          <p:cNvPr id="85" name="Google Shape;85;g12c1b9e9005_1_0"/>
          <p:cNvSpPr txBox="1"/>
          <p:nvPr>
            <p:ph idx="1" type="body"/>
          </p:nvPr>
        </p:nvSpPr>
        <p:spPr>
          <a:xfrm>
            <a:off x="682500" y="891375"/>
            <a:ext cx="10827000" cy="56760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400"/>
              <a:t>Heather Brooks, Alamosa City Manager</a:t>
            </a:r>
            <a:r>
              <a:rPr lang="en-US" sz="6400"/>
              <a:t>				        </a:t>
            </a:r>
            <a:r>
              <a:rPr b="1" lang="en-US" sz="6400"/>
              <a:t>Carey Deacon, Program Director, CRP</a:t>
            </a:r>
            <a:r>
              <a:rPr lang="en-US" sz="6400"/>
              <a:t>	</a:t>
            </a:r>
            <a:endParaRPr sz="6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		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4923"/>
              <a:t>        </a:t>
            </a:r>
            <a:r>
              <a:rPr b="1" lang="en-US" sz="6400"/>
              <a:t>Dr. J. Ely Walker, MD MPH</a:t>
            </a:r>
            <a:r>
              <a:rPr b="1" lang="en-US" sz="6400"/>
              <a:t>					     	</a:t>
            </a:r>
            <a:r>
              <a:rPr b="1" lang="en-US" sz="6400"/>
              <a:t>Chief Dale Meek, Chief of Police, Town of Center	</a:t>
            </a:r>
            <a:endParaRPr b="1" sz="6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000"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900"/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400"/>
              <a:t>Kenna Gonzales, 12th Judicial Probation Officer				     Gail Garcia-Kuhns, Intensive Case Manager</a:t>
            </a:r>
            <a:endParaRPr b="1" sz="6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				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  <p:pic>
        <p:nvPicPr>
          <p:cNvPr id="86" name="Google Shape;86;g12c1b9e9005_1_0"/>
          <p:cNvPicPr preferRelativeResize="0"/>
          <p:nvPr/>
        </p:nvPicPr>
        <p:blipFill rotWithShape="1">
          <a:blip r:embed="rId3">
            <a:alphaModFix/>
          </a:blip>
          <a:srcRect b="15160" l="0" r="0" t="0"/>
          <a:stretch/>
        </p:blipFill>
        <p:spPr>
          <a:xfrm>
            <a:off x="8152325" y="3137300"/>
            <a:ext cx="1184126" cy="118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2c1b9e9005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2325" y="1424225"/>
            <a:ext cx="1184126" cy="11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2c1b9e9005_1_0"/>
          <p:cNvPicPr preferRelativeResize="0"/>
          <p:nvPr/>
        </p:nvPicPr>
        <p:blipFill rotWithShape="1">
          <a:blip r:embed="rId5">
            <a:alphaModFix/>
          </a:blip>
          <a:srcRect b="26711" l="0" r="0" t="6741"/>
          <a:stretch/>
        </p:blipFill>
        <p:spPr>
          <a:xfrm>
            <a:off x="2611075" y="1424225"/>
            <a:ext cx="1184126" cy="11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2c1b9e9005_1_0"/>
          <p:cNvPicPr preferRelativeResize="0"/>
          <p:nvPr/>
        </p:nvPicPr>
        <p:blipFill rotWithShape="1">
          <a:blip r:embed="rId6">
            <a:alphaModFix/>
          </a:blip>
          <a:srcRect b="23340" l="0" r="0" t="10010"/>
          <a:stretch/>
        </p:blipFill>
        <p:spPr>
          <a:xfrm>
            <a:off x="2611075" y="3137300"/>
            <a:ext cx="1184127" cy="118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2c1b9e9005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52325" y="5042913"/>
            <a:ext cx="1184126" cy="118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2c1b9e9005_1_0"/>
          <p:cNvPicPr preferRelativeResize="0"/>
          <p:nvPr/>
        </p:nvPicPr>
        <p:blipFill rotWithShape="1">
          <a:blip r:embed="rId8">
            <a:alphaModFix/>
          </a:blip>
          <a:srcRect b="49584" l="0" r="0" t="0"/>
          <a:stretch/>
        </p:blipFill>
        <p:spPr>
          <a:xfrm>
            <a:off x="2611075" y="5042913"/>
            <a:ext cx="1184127" cy="118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6.googleusercontent.com/5nG-G1pl_eTsOqnBAlTMfvtYPJqEKycAi6xHh5cj4a-Gxc273suH1UZWfq7pnL6nbhzCazfAnYf-Akpd4FKl-yBoLwiTzfPPnoItm44tCFKFKo7nRc4PBP49aWeJWxTn4uXPl4PsPg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796" y="642025"/>
            <a:ext cx="11001375" cy="600683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7099570" y="103895"/>
            <a:ext cx="6096000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52 Operating Communities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Launching Communities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Developing Communities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 Exploring Communities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International Communities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43191" y="286966"/>
            <a:ext cx="49902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sites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/>
          <p:nvPr/>
        </p:nvSpPr>
        <p:spPr>
          <a:xfrm>
            <a:off x="355225" y="167750"/>
            <a:ext cx="50325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 Luis Valley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psdED5--ujwu2D4PWrN4ZEd9l3JZL6jvmW8UHqjF_PsTjSdMKVs0zhYwyUb4KOxe4ODTshxRC8CW5Eo2zL53rGXsZ_BUifO7igH15baIHrNytabwTXFeBIRTCwtuhJCwEvUsa-pwVw"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3850" y="586708"/>
            <a:ext cx="5875508" cy="531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>
            <a:off x="436125" y="891326"/>
            <a:ext cx="5494200" cy="5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None/>
            </a:pPr>
            <a:r>
              <a:t/>
            </a:r>
            <a:endParaRPr b="0" i="0" sz="35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6525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Char char="•"/>
            </a:pPr>
            <a:r>
              <a:rPr b="0" i="0" lang="en-US" sz="215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Valley population: 46,108</a:t>
            </a:r>
            <a:endParaRPr b="0" i="0" sz="215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122 miles long from north to south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74 miles across = 8,193 square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miles. Larger than the state of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Massachusetts.</a:t>
            </a:r>
            <a:endParaRPr/>
          </a:p>
          <a:p>
            <a:pPr indent="-1143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Incorporates 6 remote, rural and frontier counties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Largest Alpine Valley in the nation, surrounded by mountains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this a geographically isolated region.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Nearest urban center is 122 miles away, over a pass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poverty rates</a:t>
            </a:r>
            <a:endParaRPr/>
          </a:p>
          <a:p>
            <a:pPr indent="-11430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of 6 counties identified as “persistent poverty”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2a906092be_2_299"/>
          <p:cNvPicPr preferRelativeResize="0"/>
          <p:nvPr/>
        </p:nvPicPr>
        <p:blipFill rotWithShape="1">
          <a:blip r:embed="rId3">
            <a:alphaModFix/>
          </a:blip>
          <a:srcRect b="2271" l="0" r="0" t="2271"/>
          <a:stretch/>
        </p:blipFill>
        <p:spPr>
          <a:xfrm>
            <a:off x="1306313" y="0"/>
            <a:ext cx="95793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12c1b9e9005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000" y="1021750"/>
            <a:ext cx="8060000" cy="4814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12a906092be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2a902ad374_0_8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800" y="152400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2c1b9e9005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750" y="819025"/>
            <a:ext cx="8982225" cy="53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2c1b9e9005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950" y="699650"/>
            <a:ext cx="8828100" cy="5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2022-05-17T21:13:23Z</dcterms:created>
  <dc:creator>Carey Deacon</dc:creator>
</cp:coreProperties>
</file>